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A56A3"/>
    <a:srgbClr val="233C97"/>
    <a:srgbClr val="64308F"/>
    <a:srgbClr val="73C1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48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mp>
</file>

<file path=ppt/media/image2.tmp>
</file>

<file path=ppt/media/image3.tmp>
</file>

<file path=ppt/media/image4.png>
</file>

<file path=ppt/media/image5.tmp>
</file>

<file path=ppt/media/image6.tmp>
</file>

<file path=ppt/media/image7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D8D2-1128-4B35-82C5-6265BD5AD311}" type="datetimeFigureOut">
              <a:rPr lang="ru-RU" smtClean="0"/>
              <a:t>27.05.2024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0299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D8D2-1128-4B35-82C5-6265BD5AD311}" type="datetimeFigureOut">
              <a:rPr lang="ru-RU" smtClean="0"/>
              <a:t>27.05.2024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3380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D8D2-1128-4B35-82C5-6265BD5AD311}" type="datetimeFigureOut">
              <a:rPr lang="ru-RU" smtClean="0"/>
              <a:t>27.05.2024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1918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D8D2-1128-4B35-82C5-6265BD5AD311}" type="datetimeFigureOut">
              <a:rPr lang="ru-RU" smtClean="0"/>
              <a:t>27.05.2024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1584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D8D2-1128-4B35-82C5-6265BD5AD311}" type="datetimeFigureOut">
              <a:rPr lang="ru-RU" smtClean="0"/>
              <a:t>27.05.2024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5377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D8D2-1128-4B35-82C5-6265BD5AD311}" type="datetimeFigureOut">
              <a:rPr lang="ru-RU" smtClean="0"/>
              <a:t>27.05.2024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1217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D8D2-1128-4B35-82C5-6265BD5AD311}" type="datetimeFigureOut">
              <a:rPr lang="ru-RU" smtClean="0"/>
              <a:t>27.05.2024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553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D8D2-1128-4B35-82C5-6265BD5AD311}" type="datetimeFigureOut">
              <a:rPr lang="ru-RU" smtClean="0"/>
              <a:t>27.05.2024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4975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D8D2-1128-4B35-82C5-6265BD5AD311}" type="datetimeFigureOut">
              <a:rPr lang="ru-RU" smtClean="0"/>
              <a:t>27.05.2024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2979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D8D2-1128-4B35-82C5-6265BD5AD311}" type="datetimeFigureOut">
              <a:rPr lang="ru-RU" smtClean="0"/>
              <a:t>27.05.2024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8970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D8D2-1128-4B35-82C5-6265BD5AD311}" type="datetimeFigureOut">
              <a:rPr lang="ru-RU" smtClean="0"/>
              <a:t>27.05.2024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4733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ED8D2-1128-4B35-82C5-6265BD5AD311}" type="datetimeFigureOut">
              <a:rPr lang="ru-RU" smtClean="0"/>
              <a:t>27.05.2024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6291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УПП_ Презентация для коммерческих отделов учебных заведений (003).pdf - Adobe Reader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008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УПП_ Презентация для коммерческих отделов учебных заведений (003).pdf - Adobe Reader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520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УПП_ Презентация для коммерческих отделов учебных заведений (003).pdf - Adobe Reader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91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539" t="546" r="588" b="76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370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УПП_ Презентация для коммерческих отделов учебных заведений (003).pdf - Adobe Reader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535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УПП_ Презентация для коммерческих отделов учебных заведений (003).pdf - Adobe Reader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63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УПП_ Презентация для коммерческих отделов учебных заведений (003).pdf - Adobe Reader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625" y="0"/>
            <a:ext cx="12202986" cy="6858000"/>
          </a:xfrm>
          <a:prstGeom prst="rect">
            <a:avLst/>
          </a:prstGeom>
        </p:spPr>
      </p:pic>
      <p:sp>
        <p:nvSpPr>
          <p:cNvPr id="3" name="Скругленный прямоугольник 2"/>
          <p:cNvSpPr/>
          <p:nvPr/>
        </p:nvSpPr>
        <p:spPr>
          <a:xfrm>
            <a:off x="598516" y="1862051"/>
            <a:ext cx="3965171" cy="3815542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2400" b="1" dirty="0" smtClean="0">
                <a:solidFill>
                  <a:srgbClr val="8A56A3"/>
                </a:solidFill>
              </a:rPr>
              <a:t>По всем вопросам прошу обращаться к персональному менеджеру Сбербанка</a:t>
            </a:r>
          </a:p>
          <a:p>
            <a:endParaRPr lang="ru-RU" sz="2400" b="1" dirty="0" smtClean="0">
              <a:solidFill>
                <a:srgbClr val="8A56A3"/>
              </a:solidFill>
            </a:endParaRPr>
          </a:p>
          <a:p>
            <a:r>
              <a:rPr lang="ru-RU" sz="2400" b="1" dirty="0" smtClean="0">
                <a:solidFill>
                  <a:srgbClr val="8A56A3"/>
                </a:solidFill>
              </a:rPr>
              <a:t>Чинчевая Ирина</a:t>
            </a:r>
            <a:endParaRPr lang="ru-RU" sz="2400" b="1" dirty="0" smtClean="0">
              <a:solidFill>
                <a:srgbClr val="8A56A3"/>
              </a:solidFill>
            </a:endParaRPr>
          </a:p>
          <a:p>
            <a:r>
              <a:rPr lang="ru-RU" sz="2400" b="1" dirty="0" smtClean="0">
                <a:solidFill>
                  <a:srgbClr val="8A56A3"/>
                </a:solidFill>
              </a:rPr>
              <a:t>тел. </a:t>
            </a:r>
            <a:r>
              <a:rPr lang="ru-RU" sz="2400" b="1" dirty="0">
                <a:solidFill>
                  <a:srgbClr val="8A56A3"/>
                </a:solidFill>
              </a:rPr>
              <a:t>8-950-082-2672</a:t>
            </a:r>
            <a:endParaRPr lang="ru-RU" sz="2400" b="1" dirty="0" smtClean="0">
              <a:solidFill>
                <a:srgbClr val="8A56A3"/>
              </a:solidFill>
            </a:endParaRPr>
          </a:p>
          <a:p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58833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14</Words>
  <Application>Microsoft Office PowerPoint</Application>
  <PresentationFormat>Широкоэкранный</PresentationFormat>
  <Paragraphs>4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ПАО Сбербанк России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Белогорцев Эдуард Юрьевич</dc:creator>
  <cp:lastModifiedBy>Михеева Анастасия Александровна</cp:lastModifiedBy>
  <cp:revision>6</cp:revision>
  <dcterms:created xsi:type="dcterms:W3CDTF">2024-03-12T14:49:57Z</dcterms:created>
  <dcterms:modified xsi:type="dcterms:W3CDTF">2024-05-27T09:34:17Z</dcterms:modified>
</cp:coreProperties>
</file>

<file path=docProps/thumbnail.jpeg>
</file>